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59277" autoAdjust="0"/>
  </p:normalViewPr>
  <p:slideViewPr>
    <p:cSldViewPr snapToGrid="0">
      <p:cViewPr varScale="1">
        <p:scale>
          <a:sx n="76" d="100"/>
          <a:sy n="76" d="100"/>
        </p:scale>
        <p:origin x="256" y="26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Setting the Web Server in a new cookbook with the resources you have defined and </a:t>
            </a:r>
            <a:r>
              <a:rPr lang="en-US" baseline="0" smtClean="0"/>
              <a:t>then applying it to the system demonstrates </a:t>
            </a:r>
            <a:r>
              <a:rPr lang="en-US" baseline="0" dirty="0" smtClean="0"/>
              <a:t>that you understand the fundamentals of Chef.</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dirty="0" err="1" smtClean="0"/>
              <a:t>setup.rb</a:t>
            </a:r>
            <a:r>
              <a:rPr lang="en-US" sz="3600" dirty="0" smtClean="0"/>
              <a:t> </a:t>
            </a:r>
            <a:r>
              <a:rPr lang="en-US" sz="3600" dirty="0" err="1" smtClean="0"/>
              <a:t>cookboks</a:t>
            </a:r>
            <a:r>
              <a:rPr lang="en-US" sz="3600" dirty="0" smtClean="0"/>
              <a:t>/workstation/recipes/</a:t>
            </a:r>
            <a:r>
              <a:rPr lang="en-US" sz="3600" dirty="0" err="1" smtClean="0"/>
              <a:t>setup.rb</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200" indent="-457200">
              <a:lnSpc>
                <a:spcPct val="120000"/>
              </a:lnSpc>
              <a:buFont typeface="Wingdings" charset="2"/>
              <a:buChar char="ü"/>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200" indent="-457200">
              <a:lnSpc>
                <a:spcPct val="120000"/>
              </a:lnSpc>
              <a:buFont typeface="Wingdings" charset="2"/>
              <a:buChar char="ü"/>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200" indent="-457200">
              <a:lnSpc>
                <a:spcPct val="120000"/>
              </a:lnSpc>
              <a:buFont typeface="Wingdings" charset="2"/>
              <a:buChar char="ü"/>
            </a:pPr>
            <a:r>
              <a:rPr lang="en-US" sz="3200" dirty="0" smtClean="0"/>
              <a:t>Apply the recipe with </a:t>
            </a:r>
            <a:r>
              <a:rPr lang="en-US" sz="3200" dirty="0" smtClean="0">
                <a:latin typeface="+mj-lt"/>
                <a:cs typeface="Courier New" panose="02070309020205020404" pitchFamily="49" charset="0"/>
              </a:rPr>
              <a:t>chef-client</a:t>
            </a:r>
          </a:p>
          <a:p>
            <a:pPr marL="457200" indent="-457200">
              <a:lnSpc>
                <a:spcPct val="120000"/>
              </a:lnSpc>
              <a:buFont typeface="Wingdings" charset="2"/>
              <a:buChar char="ü"/>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5089552"/>
            <a:ext cx="14404273" cy="1311248"/>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a:t>
            </a:r>
            <a:r>
              <a:rPr lang="en-US" dirty="0" err="1"/>
              <a:t>cowsay</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07217" y="4195015"/>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15088</TotalTime>
  <Words>4932</Words>
  <Application>Microsoft Macintosh PowerPoint</Application>
  <PresentationFormat>Custom</PresentationFormat>
  <Paragraphs>651</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1984</cp:revision>
  <cp:lastPrinted>2015-02-07T23:49:10Z</cp:lastPrinted>
  <dcterms:created xsi:type="dcterms:W3CDTF">2012-09-13T17:36:07Z</dcterms:created>
  <dcterms:modified xsi:type="dcterms:W3CDTF">2016-02-26T22:45:04Z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